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96" r:id="rId2"/>
    <p:sldId id="257" r:id="rId3"/>
    <p:sldId id="295" r:id="rId4"/>
    <p:sldId id="294" r:id="rId5"/>
    <p:sldId id="293" r:id="rId6"/>
    <p:sldId id="287" r:id="rId7"/>
    <p:sldId id="292" r:id="rId8"/>
    <p:sldId id="258" r:id="rId9"/>
    <p:sldId id="297" r:id="rId10"/>
    <p:sldId id="302" r:id="rId11"/>
    <p:sldId id="304" r:id="rId12"/>
    <p:sldId id="299" r:id="rId13"/>
    <p:sldId id="262" r:id="rId14"/>
  </p:sldIdLst>
  <p:sldSz cx="12192000" cy="6858000"/>
  <p:notesSz cx="7104063" cy="10234613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84A9"/>
    <a:srgbClr val="021B21"/>
    <a:srgbClr val="B93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34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1ACEB-2D11-4B84-97F6-E296D5C2E528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B418D-DB85-4214-9201-7AF864B90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816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048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778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206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534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736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29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98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" b="3056"/>
          <a:stretch/>
        </p:blipFill>
        <p:spPr>
          <a:xfrm>
            <a:off x="-13335" y="-21590"/>
            <a:ext cx="12218670" cy="690118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22605" y="555625"/>
            <a:ext cx="11146790" cy="57467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422900" y="555625"/>
            <a:ext cx="1346835" cy="1543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422265" y="6148070"/>
            <a:ext cx="1346835" cy="1543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688147" y="2831158"/>
            <a:ext cx="881570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6584A9"/>
                </a:solidFill>
                <a:latin typeface="Poppins SemiBold" panose="02000000000000000000" charset="0"/>
                <a:ea typeface="微软雅黑" panose="020B0503020204020204" charset="-122"/>
              </a:rPr>
              <a:t>美年大健康项目汇报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926907" y="4465852"/>
            <a:ext cx="8576945" cy="74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9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I love you more than I've ever loved any woman. And I've waited longer for you than I've waited for any woman. I love you more than I've ever loved any woman. And I've waited longer for you than I've waited for any woman. 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614352" y="1629738"/>
            <a:ext cx="4955060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6584A9"/>
                </a:solidFill>
                <a:latin typeface="Arial" panose="020B0604020202020204" pitchFamily="34" charset="0"/>
                <a:ea typeface="微软雅黑" panose="020B0503020204020204" charset="-122"/>
              </a:rPr>
              <a:t>2022.05.27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3544E3-5670-4020-A4D0-239585039CB3}"/>
              </a:ext>
            </a:extLst>
          </p:cNvPr>
          <p:cNvSpPr txBox="1"/>
          <p:nvPr/>
        </p:nvSpPr>
        <p:spPr>
          <a:xfrm>
            <a:off x="8424862" y="3802439"/>
            <a:ext cx="183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58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汇报人：舒洪凡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28BC6CB-FF4E-48EB-852A-E0E00EB63E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09" y="555625"/>
            <a:ext cx="3189288" cy="91355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4F45CBA-B634-418F-62B4-C0A49513AB3E}"/>
              </a:ext>
            </a:extLst>
          </p:cNvPr>
          <p:cNvSpPr txBox="1"/>
          <p:nvPr/>
        </p:nvSpPr>
        <p:spPr>
          <a:xfrm>
            <a:off x="8424862" y="4171771"/>
            <a:ext cx="183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58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制作人：李世龙</a:t>
            </a:r>
          </a:p>
        </p:txBody>
      </p:sp>
    </p:spTree>
    <p:extLst>
      <p:ext uri="{BB962C8B-B14F-4D97-AF65-F5344CB8AC3E}">
        <p14:creationId xmlns:p14="http://schemas.microsoft.com/office/powerpoint/2010/main" val="112796982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animBg="1"/>
      <p:bldP spid="14" grpId="0" bldLvl="0" animBg="1"/>
      <p:bldP spid="15" grpId="0" bldLvl="0"/>
      <p:bldP spid="16" grpId="0"/>
      <p:bldP spid="16" grpId="1"/>
      <p:bldP spid="17" grpId="0" bldLvl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02580" y="-15875"/>
            <a:ext cx="1386840" cy="213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9DD0B05-FC28-4DC1-A3E8-5CDA32AF6F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112" y="5944444"/>
            <a:ext cx="3189288" cy="91355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7FEBFB32-E881-2257-B619-AAA9B442F7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6" y="92676"/>
            <a:ext cx="1161535" cy="1161250"/>
          </a:xfrm>
          <a:custGeom>
            <a:avLst/>
            <a:gdLst>
              <a:gd name="connsiteX0" fmla="*/ 1138410 w 2276820"/>
              <a:gd name="connsiteY0" fmla="*/ 0 h 2276820"/>
              <a:gd name="connsiteX1" fmla="*/ 2276820 w 2276820"/>
              <a:gd name="connsiteY1" fmla="*/ 1138410 h 2276820"/>
              <a:gd name="connsiteX2" fmla="*/ 1138410 w 2276820"/>
              <a:gd name="connsiteY2" fmla="*/ 2276820 h 2276820"/>
              <a:gd name="connsiteX3" fmla="*/ 0 w 2276820"/>
              <a:gd name="connsiteY3" fmla="*/ 1138410 h 2276820"/>
              <a:gd name="connsiteX4" fmla="*/ 1138410 w 2276820"/>
              <a:gd name="connsiteY4" fmla="*/ 0 h 227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6820" h="2276820">
                <a:moveTo>
                  <a:pt x="1138410" y="0"/>
                </a:moveTo>
                <a:cubicBezTo>
                  <a:pt x="1767136" y="0"/>
                  <a:pt x="2276820" y="509684"/>
                  <a:pt x="2276820" y="1138410"/>
                </a:cubicBezTo>
                <a:cubicBezTo>
                  <a:pt x="2276820" y="1767136"/>
                  <a:pt x="1767136" y="2276820"/>
                  <a:pt x="1138410" y="2276820"/>
                </a:cubicBezTo>
                <a:cubicBezTo>
                  <a:pt x="509684" y="2276820"/>
                  <a:pt x="0" y="1767136"/>
                  <a:pt x="0" y="1138410"/>
                </a:cubicBezTo>
                <a:cubicBezTo>
                  <a:pt x="0" y="509684"/>
                  <a:pt x="509684" y="0"/>
                  <a:pt x="1138410" y="0"/>
                </a:cubicBezTo>
                <a:close/>
              </a:path>
            </a:pathLst>
          </a:cu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679500D-6850-8772-6A1C-4082E322319C}"/>
              </a:ext>
            </a:extLst>
          </p:cNvPr>
          <p:cNvSpPr txBox="1"/>
          <p:nvPr/>
        </p:nvSpPr>
        <p:spPr>
          <a:xfrm>
            <a:off x="1020481" y="473911"/>
            <a:ext cx="17227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6584A9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功能展示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B3E3151-CF3C-8E9D-2393-4BC262A727E0}"/>
              </a:ext>
            </a:extLst>
          </p:cNvPr>
          <p:cNvGrpSpPr/>
          <p:nvPr/>
        </p:nvGrpSpPr>
        <p:grpSpPr>
          <a:xfrm>
            <a:off x="8251452" y="473911"/>
            <a:ext cx="3940548" cy="1246703"/>
            <a:chOff x="6586893" y="1195152"/>
            <a:chExt cx="3940548" cy="1246703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878A0352-6AB4-6AFA-A65C-5B9447FFEF02}"/>
                </a:ext>
              </a:extLst>
            </p:cNvPr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6584A9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14378D8-7C6B-36FB-CBA9-C09828322C4E}"/>
                </a:ext>
              </a:extLst>
            </p:cNvPr>
            <p:cNvSpPr txBox="1"/>
            <p:nvPr/>
          </p:nvSpPr>
          <p:spPr>
            <a:xfrm>
              <a:off x="7077113" y="1195152"/>
              <a:ext cx="3147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Click here to add your title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EBCFB17E-701B-6DA6-25ED-0F607D01FF60}"/>
                </a:ext>
              </a:extLst>
            </p:cNvPr>
            <p:cNvSpPr txBox="1"/>
            <p:nvPr/>
          </p:nvSpPr>
          <p:spPr>
            <a:xfrm>
              <a:off x="7077113" y="1548212"/>
              <a:ext cx="3450328" cy="893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algn="l" defTabSz="914400" eaLnBrk="1" latinLnBrk="0" hangingPunct="1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I love you more than I've ever loved any woman. And I've waited longer for you than I've waited for any woman.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91A50CF-8854-585C-EE4A-8170AB0F5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16" y="1416817"/>
            <a:ext cx="7288419" cy="42551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F5B367-7375-6E9A-C7BB-E4EF880CD9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8576" y="197485"/>
            <a:ext cx="3067342" cy="26506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96A212-0623-1867-6E98-48151A83C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278" y="2862656"/>
            <a:ext cx="3403962" cy="29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39707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02580" y="-15875"/>
            <a:ext cx="1386840" cy="213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9DD0B05-FC28-4DC1-A3E8-5CDA32AF6F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112" y="5944444"/>
            <a:ext cx="3189288" cy="91355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7FEBFB32-E881-2257-B619-AAA9B442F7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6" y="92676"/>
            <a:ext cx="1161535" cy="1161250"/>
          </a:xfrm>
          <a:custGeom>
            <a:avLst/>
            <a:gdLst>
              <a:gd name="connsiteX0" fmla="*/ 1138410 w 2276820"/>
              <a:gd name="connsiteY0" fmla="*/ 0 h 2276820"/>
              <a:gd name="connsiteX1" fmla="*/ 2276820 w 2276820"/>
              <a:gd name="connsiteY1" fmla="*/ 1138410 h 2276820"/>
              <a:gd name="connsiteX2" fmla="*/ 1138410 w 2276820"/>
              <a:gd name="connsiteY2" fmla="*/ 2276820 h 2276820"/>
              <a:gd name="connsiteX3" fmla="*/ 0 w 2276820"/>
              <a:gd name="connsiteY3" fmla="*/ 1138410 h 2276820"/>
              <a:gd name="connsiteX4" fmla="*/ 1138410 w 2276820"/>
              <a:gd name="connsiteY4" fmla="*/ 0 h 227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6820" h="2276820">
                <a:moveTo>
                  <a:pt x="1138410" y="0"/>
                </a:moveTo>
                <a:cubicBezTo>
                  <a:pt x="1767136" y="0"/>
                  <a:pt x="2276820" y="509684"/>
                  <a:pt x="2276820" y="1138410"/>
                </a:cubicBezTo>
                <a:cubicBezTo>
                  <a:pt x="2276820" y="1767136"/>
                  <a:pt x="1767136" y="2276820"/>
                  <a:pt x="1138410" y="2276820"/>
                </a:cubicBezTo>
                <a:cubicBezTo>
                  <a:pt x="509684" y="2276820"/>
                  <a:pt x="0" y="1767136"/>
                  <a:pt x="0" y="1138410"/>
                </a:cubicBezTo>
                <a:cubicBezTo>
                  <a:pt x="0" y="509684"/>
                  <a:pt x="509684" y="0"/>
                  <a:pt x="1138410" y="0"/>
                </a:cubicBezTo>
                <a:close/>
              </a:path>
            </a:pathLst>
          </a:cu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679500D-6850-8772-6A1C-4082E322319C}"/>
              </a:ext>
            </a:extLst>
          </p:cNvPr>
          <p:cNvSpPr txBox="1"/>
          <p:nvPr/>
        </p:nvSpPr>
        <p:spPr>
          <a:xfrm>
            <a:off x="1020481" y="473911"/>
            <a:ext cx="17227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6584A9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功能展示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B3E3151-CF3C-8E9D-2393-4BC262A727E0}"/>
              </a:ext>
            </a:extLst>
          </p:cNvPr>
          <p:cNvGrpSpPr/>
          <p:nvPr/>
        </p:nvGrpSpPr>
        <p:grpSpPr>
          <a:xfrm>
            <a:off x="8251452" y="473911"/>
            <a:ext cx="3940548" cy="1246703"/>
            <a:chOff x="6586893" y="1195152"/>
            <a:chExt cx="3940548" cy="1246703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878A0352-6AB4-6AFA-A65C-5B9447FFEF02}"/>
                </a:ext>
              </a:extLst>
            </p:cNvPr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6584A9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14378D8-7C6B-36FB-CBA9-C09828322C4E}"/>
                </a:ext>
              </a:extLst>
            </p:cNvPr>
            <p:cNvSpPr txBox="1"/>
            <p:nvPr/>
          </p:nvSpPr>
          <p:spPr>
            <a:xfrm>
              <a:off x="7077113" y="1195152"/>
              <a:ext cx="3147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Click here to add your title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EBCFB17E-701B-6DA6-25ED-0F607D01FF60}"/>
                </a:ext>
              </a:extLst>
            </p:cNvPr>
            <p:cNvSpPr txBox="1"/>
            <p:nvPr/>
          </p:nvSpPr>
          <p:spPr>
            <a:xfrm>
              <a:off x="7077113" y="1548212"/>
              <a:ext cx="3450328" cy="893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algn="l" defTabSz="914400" eaLnBrk="1" latinLnBrk="0" hangingPunct="1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I love you more than I've ever loved any woman. And I've waited longer for you than I've waited for any woman.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205A49F-A819-1E23-6E60-8A527B113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42" y="1304928"/>
            <a:ext cx="7817620" cy="53791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E3DFEFE-3D67-6029-8D66-5CF195557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672" y="90805"/>
            <a:ext cx="3259591" cy="43660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350F8CB-64A8-0B36-A5B3-A82B7D4AE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330" y="3429000"/>
            <a:ext cx="2948377" cy="255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33520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29380" y="1984375"/>
            <a:ext cx="7903845" cy="3885565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46480" y="1127125"/>
            <a:ext cx="5984875" cy="401955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13910" y="5146675"/>
            <a:ext cx="729615" cy="172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-16509" y="1555751"/>
            <a:ext cx="3401735" cy="1772185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252652" y="2660015"/>
            <a:ext cx="36899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项目感想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252652" y="3268980"/>
            <a:ext cx="4359275" cy="1985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200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1.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巩固了之前学习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SSM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框架的项目经验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2.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学习了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zookeeper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、</a:t>
            </a:r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dubbo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、</a:t>
            </a:r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SpringMVC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等分布式框架技术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3.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学习了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Vue.js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、</a:t>
            </a:r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ElementUI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、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ajax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等前端技术栈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4.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对公司制作项目的流程有了一定的了解和掌握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5.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小组之前相互学习，共同讨论问题，克服困难。明白了制作项目时每个人都有自己的分工定位，成功的背后离不开每个人的付出与合作。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46480" y="1696720"/>
            <a:ext cx="25819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05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09CBE4-35B7-42DE-A6A6-55CCB25E01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644" y="74504"/>
            <a:ext cx="3189288" cy="91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68662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 animBg="1"/>
      <p:bldP spid="58" grpId="0" bldLvl="0" animBg="1"/>
      <p:bldP spid="14" grpId="0"/>
      <p:bldP spid="22" grpId="0"/>
      <p:bldP spid="22" grpId="1"/>
      <p:bldP spid="13" grpId="0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0" b="3240"/>
          <a:stretch/>
        </p:blipFill>
        <p:spPr>
          <a:xfrm>
            <a:off x="-10160" y="-6985"/>
            <a:ext cx="12213590" cy="687133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22605" y="555625"/>
            <a:ext cx="11146790" cy="57467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422900" y="555625"/>
            <a:ext cx="1346835" cy="1543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422265" y="6148070"/>
            <a:ext cx="1346835" cy="1543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108200" y="2219325"/>
            <a:ext cx="79749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9600" dirty="0">
                <a:solidFill>
                  <a:srgbClr val="6584A9"/>
                </a:solidFill>
                <a:latin typeface="Poppins SemiBold" panose="02000000000000000000" charset="0"/>
                <a:ea typeface="华文细黑" panose="02010600040101010101" charset="-122"/>
              </a:rPr>
              <a:t>THANK YOU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93975" y="3787775"/>
            <a:ext cx="7005955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I love you more than I've ever loved any woman. And I've waited longer for you than I've waited for any woman.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96677C-2DD1-4C84-BD7E-F9D5EAC134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09" y="555625"/>
            <a:ext cx="3189288" cy="913556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9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2" grpId="0"/>
      <p:bldP spid="2" grpId="2"/>
      <p:bldP spid="2" grpId="4"/>
      <p:bldP spid="9" grpId="0"/>
      <p:bldP spid="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5006975" y="1501775"/>
            <a:ext cx="7198995" cy="3810"/>
          </a:xfrm>
          <a:prstGeom prst="line">
            <a:avLst/>
          </a:prstGeom>
          <a:ln w="28575" cmpd="sng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576945" y="617855"/>
            <a:ext cx="32740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/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CONTENTS</a:t>
            </a:r>
          </a:p>
        </p:txBody>
      </p:sp>
      <p:sp>
        <p:nvSpPr>
          <p:cNvPr id="3" name="矩形 2"/>
          <p:cNvSpPr/>
          <p:nvPr/>
        </p:nvSpPr>
        <p:spPr>
          <a:xfrm>
            <a:off x="229870" y="555625"/>
            <a:ext cx="4817110" cy="609473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641979" y="1802198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rgbClr val="6584A9"/>
                </a:solidFill>
                <a:latin typeface="Arial" panose="020B0604020202020204" pitchFamily="34" charset="0"/>
                <a:ea typeface="华文细黑" panose="02010600040101010101" charset="-122"/>
              </a:rPr>
              <a:t>01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966902" y="1817021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成员介绍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member introduction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41978" y="2599078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rgbClr val="6584A9"/>
                </a:solidFill>
                <a:latin typeface="Arial" panose="020B0604020202020204" pitchFamily="34" charset="0"/>
                <a:ea typeface="华文细黑" panose="02010600040101010101" charset="-122"/>
              </a:rPr>
              <a:t>02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641978" y="3401512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rgbClr val="6584A9"/>
                </a:solidFill>
                <a:latin typeface="Arial" panose="020B0604020202020204" pitchFamily="34" charset="0"/>
                <a:ea typeface="华文细黑" panose="02010600040101010101" charset="-122"/>
              </a:rPr>
              <a:t>03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641978" y="4203946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rgbClr val="6584A9"/>
                </a:solidFill>
                <a:latin typeface="Arial" panose="020B0604020202020204" pitchFamily="34" charset="0"/>
                <a:ea typeface="华文细黑" panose="02010600040101010101" charset="-122"/>
              </a:rPr>
              <a:t>04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81FE121-19F5-48FC-AE11-F0B1890002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112" y="5944444"/>
            <a:ext cx="3189288" cy="91355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C51AC1A-D4D3-F185-1290-9973669A9F0A}"/>
              </a:ext>
            </a:extLst>
          </p:cNvPr>
          <p:cNvSpPr txBox="1"/>
          <p:nvPr/>
        </p:nvSpPr>
        <p:spPr>
          <a:xfrm>
            <a:off x="5641978" y="5002282"/>
            <a:ext cx="892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rgbClr val="6584A9"/>
                </a:solidFill>
                <a:latin typeface="Arial" panose="020B0604020202020204" pitchFamily="34" charset="0"/>
                <a:ea typeface="华文细黑" panose="02010600040101010101" charset="-122"/>
              </a:rPr>
              <a:t>05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27ACC2D-573C-41D2-596A-508025487A74}"/>
              </a:ext>
            </a:extLst>
          </p:cNvPr>
          <p:cNvSpPr txBox="1"/>
          <p:nvPr/>
        </p:nvSpPr>
        <p:spPr>
          <a:xfrm>
            <a:off x="6966902" y="2628725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项目简介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description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E94167C-EC73-FB39-0625-5D83F47674A0}"/>
              </a:ext>
            </a:extLst>
          </p:cNvPr>
          <p:cNvSpPr txBox="1"/>
          <p:nvPr/>
        </p:nvSpPr>
        <p:spPr>
          <a:xfrm>
            <a:off x="6966902" y="3440429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功能展示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 display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DCBB98D-F21E-C577-967A-E23DCB86D098}"/>
              </a:ext>
            </a:extLst>
          </p:cNvPr>
          <p:cNvSpPr txBox="1"/>
          <p:nvPr/>
        </p:nvSpPr>
        <p:spPr>
          <a:xfrm>
            <a:off x="6966902" y="5098288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项目感想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impression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83EF881-A197-372D-9685-15EA04E63B20}"/>
              </a:ext>
            </a:extLst>
          </p:cNvPr>
          <p:cNvSpPr txBox="1"/>
          <p:nvPr/>
        </p:nvSpPr>
        <p:spPr>
          <a:xfrm>
            <a:off x="6973054" y="4252133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项目亮点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Highlights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ldLvl="0" animBg="1"/>
      <p:bldP spid="13" grpId="0"/>
      <p:bldP spid="13" grpId="1"/>
      <p:bldP spid="14" grpId="0"/>
      <p:bldP spid="10" grpId="0"/>
      <p:bldP spid="10" grpId="1"/>
      <p:bldP spid="15" grpId="0"/>
      <p:bldP spid="15" grpId="1"/>
      <p:bldP spid="28" grpId="0"/>
      <p:bldP spid="28" grpId="1"/>
      <p:bldP spid="23" grpId="0"/>
      <p:bldP spid="23" grpId="1"/>
      <p:bldP spid="26" grpId="0"/>
      <p:bldP spid="27" grpId="0"/>
      <p:bldP spid="31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29380" y="1984375"/>
            <a:ext cx="7903845" cy="3885565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46480" y="1127125"/>
            <a:ext cx="5984875" cy="4019550"/>
          </a:xfrm>
          <a:prstGeom prst="rect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13910" y="5146675"/>
            <a:ext cx="729615" cy="172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-16509" y="1555751"/>
            <a:ext cx="3401735" cy="1772185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252652" y="2660015"/>
            <a:ext cx="36899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成员介绍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252652" y="3268980"/>
            <a:ext cx="4359275" cy="2184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组长：李世龙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组员：陈迪豪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	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组员：陈曙</a:t>
            </a: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组员：胡祥钰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	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组员：舒洪凡</a:t>
            </a: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组员：王洋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		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组员：魏东阳</a:t>
            </a: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组员：肖尊龙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	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	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6480" y="1696720"/>
            <a:ext cx="25819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01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3EFD72-861A-4D44-ACE1-D6031DC0BB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644" y="74504"/>
            <a:ext cx="3189288" cy="91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13006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 animBg="1"/>
      <p:bldP spid="58" grpId="0" bldLvl="0" animBg="1"/>
      <p:bldP spid="14" grpId="0"/>
      <p:bldP spid="22" grpId="0"/>
      <p:bldP spid="22" grpId="1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29380" y="1984375"/>
            <a:ext cx="7903845" cy="3885565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46480" y="1127125"/>
            <a:ext cx="5984875" cy="4019550"/>
          </a:xfrm>
          <a:prstGeom prst="rect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86000"/>
                      </a14:imgEffect>
                      <a14:imgEffect>
                        <a14:brightnessContrast bright="10000" contras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13910" y="5146675"/>
            <a:ext cx="729615" cy="172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-16509" y="1555751"/>
            <a:ext cx="3401735" cy="1772185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252652" y="2660015"/>
            <a:ext cx="36899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项目简介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252652" y="3268980"/>
            <a:ext cx="4359275" cy="1338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美年大健康管理系统是一款应用于健康管理机构的业务系统，实现健康管理机构工作内容可视化、会员管理专业化、健康评估数字化、健康干预流程化、知识库集成化，从而提高健康管理师的工作效率，加强与会员间的互动，增强管理者对健康管理机构运营情况的了解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46480" y="1696720"/>
            <a:ext cx="25819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02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4B0D8B9-A0F2-437E-8E29-648B9A7C1E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644" y="74504"/>
            <a:ext cx="3189288" cy="91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37590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 animBg="1"/>
      <p:bldP spid="58" grpId="0" bldLvl="0" animBg="1"/>
      <p:bldP spid="14" grpId="0"/>
      <p:bldP spid="22" grpId="0"/>
      <p:bldP spid="22" grpId="1"/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29380" y="1984375"/>
            <a:ext cx="7903845" cy="3885565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46480" y="1127125"/>
            <a:ext cx="5984875" cy="401955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13910" y="5146675"/>
            <a:ext cx="729615" cy="172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-16509" y="1555751"/>
            <a:ext cx="3401735" cy="1772185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252652" y="2660015"/>
            <a:ext cx="36899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项目亮点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252652" y="3268980"/>
            <a:ext cx="4359275" cy="1984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美年大健康采用前后端分离的架构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项目的环境搭建方式为 </a:t>
            </a:r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ssm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 +MySQL + </a:t>
            </a:r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redis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 + zookeeper + </a:t>
            </a:r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dubbo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 + </a:t>
            </a:r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axios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 + vue.js + </a:t>
            </a:r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elementUI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后端项目采用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maven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分模块开发方式，对整个项目拆分为几个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maven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子工程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项目使用网站快速成型工具</a:t>
            </a:r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ElementUI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，整个前端界面简洁美观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46480" y="1696720"/>
            <a:ext cx="25819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04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09CBE4-35B7-42DE-A6A6-55CCB25E01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644" y="74504"/>
            <a:ext cx="3189288" cy="91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23312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 animBg="1"/>
      <p:bldP spid="58" grpId="0" bldLvl="0" animBg="1"/>
      <p:bldP spid="14" grpId="0"/>
      <p:bldP spid="22" grpId="0"/>
      <p:bldP spid="22" grpId="1"/>
      <p:bldP spid="13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02580" y="-15875"/>
            <a:ext cx="1386840" cy="213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567366" y="410169"/>
            <a:ext cx="3057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6584A9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项目技术架构与功能架构</a:t>
            </a:r>
          </a:p>
        </p:txBody>
      </p:sp>
      <p:sp>
        <p:nvSpPr>
          <p:cNvPr id="5" name="矩形 4"/>
          <p:cNvSpPr/>
          <p:nvPr/>
        </p:nvSpPr>
        <p:spPr>
          <a:xfrm>
            <a:off x="943583" y="1052195"/>
            <a:ext cx="4458997" cy="516377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9DD0B05-FC28-4DC1-A3E8-5CDA32AF6F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112" y="5944444"/>
            <a:ext cx="3189288" cy="91355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CCD702C3-5E05-0E0F-E809-345516A25BC5}"/>
              </a:ext>
            </a:extLst>
          </p:cNvPr>
          <p:cNvSpPr/>
          <p:nvPr/>
        </p:nvSpPr>
        <p:spPr>
          <a:xfrm>
            <a:off x="6607095" y="1398079"/>
            <a:ext cx="4458997" cy="40618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/>
      <p:bldP spid="5" grpId="0" animBg="1"/>
      <p:bldP spid="5" grpId="1" animBg="1"/>
      <p:bldP spid="26" grpId="0" animBg="1"/>
      <p:bldP spid="2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02580" y="-15875"/>
            <a:ext cx="1386840" cy="213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70755" y="425450"/>
            <a:ext cx="2649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6584A9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项目功能（预约管理）</a:t>
            </a:r>
          </a:p>
        </p:txBody>
      </p:sp>
      <p:sp>
        <p:nvSpPr>
          <p:cNvPr id="6" name="矩形 5"/>
          <p:cNvSpPr/>
          <p:nvPr/>
        </p:nvSpPr>
        <p:spPr>
          <a:xfrm>
            <a:off x="962025" y="1254760"/>
            <a:ext cx="3417570" cy="2110105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79595" y="1254760"/>
            <a:ext cx="3417570" cy="2110105"/>
          </a:xfrm>
          <a:prstGeom prst="rect">
            <a:avLst/>
          </a:prstGeom>
          <a:solidFill>
            <a:srgbClr val="658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797165" y="1254760"/>
            <a:ext cx="3417570" cy="2110105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70095" y="1529080"/>
            <a:ext cx="305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本次实训主要实现了三大功能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471670" y="1866265"/>
            <a:ext cx="3234055" cy="115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检查项管理</a:t>
            </a:r>
            <a:endParaRPr lang="en-US" altLang="zh-CN" sz="1600" b="1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检查组管理</a:t>
            </a:r>
            <a:endParaRPr lang="en-US" altLang="zh-CN" sz="1600" b="1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套餐管理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962025" y="3561715"/>
            <a:ext cx="0" cy="216217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379595" y="3561715"/>
            <a:ext cx="0" cy="216217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797165" y="3561715"/>
            <a:ext cx="0" cy="216217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38555" y="3679825"/>
            <a:ext cx="305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检查项管理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138555" y="3999230"/>
            <a:ext cx="2915920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管理员在预约管理界面实现对用户要预约的检查项进行新建、查询、编辑和删除的操作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625340" y="3679825"/>
            <a:ext cx="305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检查组管理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986395" y="3679825"/>
            <a:ext cx="305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套餐管理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986395" y="3999230"/>
            <a:ext cx="2915920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管理员在预约管理界面实现对用户要预约的套餐进行新建、展示检查组、查询、编辑、删除和文件上传等操作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976E024-66CA-4745-8F5C-423326EB4E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112" y="5944444"/>
            <a:ext cx="3189288" cy="91355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EE6B6B9-F187-4234-F1D0-874B59FA4E16}"/>
              </a:ext>
            </a:extLst>
          </p:cNvPr>
          <p:cNvSpPr txBox="1"/>
          <p:nvPr/>
        </p:nvSpPr>
        <p:spPr>
          <a:xfrm>
            <a:off x="4562475" y="4018379"/>
            <a:ext cx="2915920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管理员在预约管理界面实现对用户要预约的检查组进行新建、展示检查项、查询、编辑和删除的操作</a:t>
            </a: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/>
      <p:bldP spid="6" grpId="0" bldLvl="0" animBg="1"/>
      <p:bldP spid="7" grpId="0" bldLvl="0" animBg="1"/>
      <p:bldP spid="8" grpId="0" bldLvl="0" animBg="1"/>
      <p:bldP spid="11" grpId="0"/>
      <p:bldP spid="12" grpId="0"/>
      <p:bldP spid="14" grpId="0"/>
      <p:bldP spid="15" grpId="0"/>
      <p:bldP spid="16" grpId="0"/>
      <p:bldP spid="18" grpId="0"/>
      <p:bldP spid="19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29380" y="1984375"/>
            <a:ext cx="7903845" cy="3885565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46480" y="1127125"/>
            <a:ext cx="5984875" cy="401955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13910" y="5146675"/>
            <a:ext cx="729615" cy="172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-16509" y="1555751"/>
            <a:ext cx="3401735" cy="1772185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252652" y="2660015"/>
            <a:ext cx="36899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功能展示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252652" y="3268980"/>
            <a:ext cx="4359275" cy="111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主要展示本次功能实现的前端界面、后台功能以及数据库信息等。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46480" y="1696720"/>
            <a:ext cx="25819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03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B52EF9-8B6D-494C-855F-A3F7AF6655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644" y="74504"/>
            <a:ext cx="3189288" cy="913556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 animBg="1"/>
      <p:bldP spid="58" grpId="0" bldLvl="0" animBg="1"/>
      <p:bldP spid="14" grpId="0"/>
      <p:bldP spid="22" grpId="0"/>
      <p:bldP spid="22" grpId="1"/>
      <p:bldP spid="13" grpId="0"/>
      <p:bldP spid="1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02580" y="-15875"/>
            <a:ext cx="1386840" cy="213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9DD0B05-FC28-4DC1-A3E8-5CDA32AF6F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112" y="5961378"/>
            <a:ext cx="3189288" cy="91355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7FEBFB32-E881-2257-B619-AAA9B442F7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6" y="92676"/>
            <a:ext cx="1161535" cy="1161250"/>
          </a:xfrm>
          <a:custGeom>
            <a:avLst/>
            <a:gdLst>
              <a:gd name="connsiteX0" fmla="*/ 1138410 w 2276820"/>
              <a:gd name="connsiteY0" fmla="*/ 0 h 2276820"/>
              <a:gd name="connsiteX1" fmla="*/ 2276820 w 2276820"/>
              <a:gd name="connsiteY1" fmla="*/ 1138410 h 2276820"/>
              <a:gd name="connsiteX2" fmla="*/ 1138410 w 2276820"/>
              <a:gd name="connsiteY2" fmla="*/ 2276820 h 2276820"/>
              <a:gd name="connsiteX3" fmla="*/ 0 w 2276820"/>
              <a:gd name="connsiteY3" fmla="*/ 1138410 h 2276820"/>
              <a:gd name="connsiteX4" fmla="*/ 1138410 w 2276820"/>
              <a:gd name="connsiteY4" fmla="*/ 0 h 227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6820" h="2276820">
                <a:moveTo>
                  <a:pt x="1138410" y="0"/>
                </a:moveTo>
                <a:cubicBezTo>
                  <a:pt x="1767136" y="0"/>
                  <a:pt x="2276820" y="509684"/>
                  <a:pt x="2276820" y="1138410"/>
                </a:cubicBezTo>
                <a:cubicBezTo>
                  <a:pt x="2276820" y="1767136"/>
                  <a:pt x="1767136" y="2276820"/>
                  <a:pt x="1138410" y="2276820"/>
                </a:cubicBezTo>
                <a:cubicBezTo>
                  <a:pt x="509684" y="2276820"/>
                  <a:pt x="0" y="1767136"/>
                  <a:pt x="0" y="1138410"/>
                </a:cubicBezTo>
                <a:cubicBezTo>
                  <a:pt x="0" y="509684"/>
                  <a:pt x="509684" y="0"/>
                  <a:pt x="1138410" y="0"/>
                </a:cubicBezTo>
                <a:close/>
              </a:path>
            </a:pathLst>
          </a:cu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679500D-6850-8772-6A1C-4082E322319C}"/>
              </a:ext>
            </a:extLst>
          </p:cNvPr>
          <p:cNvSpPr txBox="1"/>
          <p:nvPr/>
        </p:nvSpPr>
        <p:spPr>
          <a:xfrm>
            <a:off x="1020481" y="473911"/>
            <a:ext cx="17227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6584A9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功能展示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B3E3151-CF3C-8E9D-2393-4BC262A727E0}"/>
              </a:ext>
            </a:extLst>
          </p:cNvPr>
          <p:cNvGrpSpPr/>
          <p:nvPr/>
        </p:nvGrpSpPr>
        <p:grpSpPr>
          <a:xfrm>
            <a:off x="7822123" y="361889"/>
            <a:ext cx="3940548" cy="1225557"/>
            <a:chOff x="6586893" y="1216298"/>
            <a:chExt cx="3940548" cy="1225557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878A0352-6AB4-6AFA-A65C-5B9447FFEF02}"/>
                </a:ext>
              </a:extLst>
            </p:cNvPr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6584A9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14378D8-7C6B-36FB-CBA9-C09828322C4E}"/>
                </a:ext>
              </a:extLst>
            </p:cNvPr>
            <p:cNvSpPr txBox="1"/>
            <p:nvPr/>
          </p:nvSpPr>
          <p:spPr>
            <a:xfrm>
              <a:off x="6873172" y="1216298"/>
              <a:ext cx="3147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Click here to add your title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EBCFB17E-701B-6DA6-25ED-0F607D01FF60}"/>
                </a:ext>
              </a:extLst>
            </p:cNvPr>
            <p:cNvSpPr txBox="1"/>
            <p:nvPr/>
          </p:nvSpPr>
          <p:spPr>
            <a:xfrm>
              <a:off x="7077113" y="1548212"/>
              <a:ext cx="3450328" cy="893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algn="l" defTabSz="914400" eaLnBrk="1" latinLnBrk="0" hangingPunct="1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I love you more than I've ever loved any woman. And I've waited longer for you than I've waited for any woman.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BA822EC-09AC-CF98-E2D3-E1DFDB34B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54" y="1253926"/>
            <a:ext cx="8977300" cy="523116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B8FA56D-BE07-FC38-C4A5-305BF88C3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5958" y="1861693"/>
            <a:ext cx="3189288" cy="275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92493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669</Words>
  <Application>Microsoft Office PowerPoint</Application>
  <PresentationFormat>宽屏</PresentationFormat>
  <Paragraphs>83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等线</vt:lpstr>
      <vt:lpstr>微软雅黑</vt:lpstr>
      <vt:lpstr>Arial</vt:lpstr>
      <vt:lpstr>Calibri</vt:lpstr>
      <vt:lpstr>Lora</vt:lpstr>
      <vt:lpstr>Poppins SemiBold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Shu HongFan</cp:lastModifiedBy>
  <cp:revision>25</cp:revision>
  <dcterms:created xsi:type="dcterms:W3CDTF">2018-01-23T13:49:00Z</dcterms:created>
  <dcterms:modified xsi:type="dcterms:W3CDTF">2022-05-27T05:16:36Z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2052-11.1.0.8813</vt:lpwstr>
  </property>
</Properties>
</file>